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5D44D0-46B2-47A2-8094-CA106CB77BD5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E81E1D-2A7F-4D68-87CA-E1A0945DCFD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Content Based System</a:t>
          </a:r>
        </a:p>
      </dgm:t>
    </dgm:pt>
    <dgm:pt modelId="{83C0B3FE-2F91-46DE-A7F6-04C0FE2611B9}" type="parTrans" cxnId="{D47F47A0-FBB1-49B9-8CCF-BEBD008CA75D}">
      <dgm:prSet/>
      <dgm:spPr/>
      <dgm:t>
        <a:bodyPr/>
        <a:lstStyle/>
        <a:p>
          <a:endParaRPr lang="en-US"/>
        </a:p>
      </dgm:t>
    </dgm:pt>
    <dgm:pt modelId="{7621DE78-8E5B-4873-B095-6EA05D92D927}" type="sibTrans" cxnId="{D47F47A0-FBB1-49B9-8CCF-BEBD008CA75D}">
      <dgm:prSet/>
      <dgm:spPr/>
      <dgm:t>
        <a:bodyPr/>
        <a:lstStyle/>
        <a:p>
          <a:endParaRPr lang="en-US"/>
        </a:p>
      </dgm:t>
    </dgm:pt>
    <dgm:pt modelId="{46492261-6EAB-4D4D-9A5D-8B07FAB0238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Data Preprocessing</a:t>
          </a:r>
        </a:p>
      </dgm:t>
    </dgm:pt>
    <dgm:pt modelId="{8415619A-CE81-4E26-98DC-1E683E19EA9C}" type="parTrans" cxnId="{713B6C95-D0CB-4A77-A0A0-76D5E7A1A340}">
      <dgm:prSet/>
      <dgm:spPr/>
      <dgm:t>
        <a:bodyPr/>
        <a:lstStyle/>
        <a:p>
          <a:endParaRPr lang="en-US"/>
        </a:p>
      </dgm:t>
    </dgm:pt>
    <dgm:pt modelId="{DDD95B6E-220A-449E-B476-4B57543A341F}" type="sibTrans" cxnId="{713B6C95-D0CB-4A77-A0A0-76D5E7A1A340}">
      <dgm:prSet/>
      <dgm:spPr/>
      <dgm:t>
        <a:bodyPr/>
        <a:lstStyle/>
        <a:p>
          <a:endParaRPr lang="en-US"/>
        </a:p>
      </dgm:t>
    </dgm:pt>
    <dgm:pt modelId="{154067F1-C72E-42BD-B506-8CD7C81A769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Model Building</a:t>
          </a:r>
        </a:p>
      </dgm:t>
    </dgm:pt>
    <dgm:pt modelId="{45B28727-599C-44F7-899F-F075C32763FC}" type="parTrans" cxnId="{0E2113C2-E3A9-4B8B-A4D7-5E2EA6F515F4}">
      <dgm:prSet/>
      <dgm:spPr/>
      <dgm:t>
        <a:bodyPr/>
        <a:lstStyle/>
        <a:p>
          <a:endParaRPr lang="en-US"/>
        </a:p>
      </dgm:t>
    </dgm:pt>
    <dgm:pt modelId="{1F4482A5-653D-403D-97FC-AD94625F281D}" type="sibTrans" cxnId="{0E2113C2-E3A9-4B8B-A4D7-5E2EA6F515F4}">
      <dgm:prSet/>
      <dgm:spPr/>
      <dgm:t>
        <a:bodyPr/>
        <a:lstStyle/>
        <a:p>
          <a:endParaRPr lang="en-US"/>
        </a:p>
      </dgm:t>
    </dgm:pt>
    <dgm:pt modelId="{E1EE63AD-EA8A-4E36-B1AE-97C8683EFD7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Results</a:t>
          </a:r>
        </a:p>
      </dgm:t>
    </dgm:pt>
    <dgm:pt modelId="{8CE7BF70-9C95-42E7-BED2-1D0C12BD5218}" type="parTrans" cxnId="{8AD5765F-C9A0-402A-93C6-DCC0BBE1F170}">
      <dgm:prSet/>
      <dgm:spPr/>
      <dgm:t>
        <a:bodyPr/>
        <a:lstStyle/>
        <a:p>
          <a:endParaRPr lang="en-US"/>
        </a:p>
      </dgm:t>
    </dgm:pt>
    <dgm:pt modelId="{4FFCDE56-9C0A-47FC-91AF-413DD80CEC74}" type="sibTrans" cxnId="{8AD5765F-C9A0-402A-93C6-DCC0BBE1F170}">
      <dgm:prSet/>
      <dgm:spPr/>
      <dgm:t>
        <a:bodyPr/>
        <a:lstStyle/>
        <a:p>
          <a:endParaRPr lang="en-US"/>
        </a:p>
      </dgm:t>
    </dgm:pt>
    <dgm:pt modelId="{704CC60B-46ED-4880-90F4-D85DC4A779F3}" type="pres">
      <dgm:prSet presAssocID="{CE5D44D0-46B2-47A2-8094-CA106CB77BD5}" presName="root" presStyleCnt="0">
        <dgm:presLayoutVars>
          <dgm:dir/>
          <dgm:resizeHandles val="exact"/>
        </dgm:presLayoutVars>
      </dgm:prSet>
      <dgm:spPr/>
    </dgm:pt>
    <dgm:pt modelId="{B5224789-9CB8-4155-8A02-CC5FB25992AC}" type="pres">
      <dgm:prSet presAssocID="{3CE81E1D-2A7F-4D68-87CA-E1A0945DCFD9}" presName="compNode" presStyleCnt="0"/>
      <dgm:spPr/>
    </dgm:pt>
    <dgm:pt modelId="{E66EF575-5C5F-4334-8525-7335A9255132}" type="pres">
      <dgm:prSet presAssocID="{3CE81E1D-2A7F-4D68-87CA-E1A0945DCFD9}" presName="iconBgRect" presStyleLbl="bgShp" presStyleIdx="0" presStyleCnt="4"/>
      <dgm:spPr/>
    </dgm:pt>
    <dgm:pt modelId="{44EC2C0B-C7F3-4FDF-9873-84FC30167391}" type="pres">
      <dgm:prSet presAssocID="{3CE81E1D-2A7F-4D68-87CA-E1A0945DCFD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E849A122-F7C4-405E-8EF7-77286F7D1263}" type="pres">
      <dgm:prSet presAssocID="{3CE81E1D-2A7F-4D68-87CA-E1A0945DCFD9}" presName="spaceRect" presStyleCnt="0"/>
      <dgm:spPr/>
    </dgm:pt>
    <dgm:pt modelId="{55663620-E79B-4A46-9A08-7EB70243869F}" type="pres">
      <dgm:prSet presAssocID="{3CE81E1D-2A7F-4D68-87CA-E1A0945DCFD9}" presName="textRect" presStyleLbl="revTx" presStyleIdx="0" presStyleCnt="4">
        <dgm:presLayoutVars>
          <dgm:chMax val="1"/>
          <dgm:chPref val="1"/>
        </dgm:presLayoutVars>
      </dgm:prSet>
      <dgm:spPr/>
    </dgm:pt>
    <dgm:pt modelId="{9B0B9170-ACF0-434F-8192-71062316D659}" type="pres">
      <dgm:prSet presAssocID="{7621DE78-8E5B-4873-B095-6EA05D92D927}" presName="sibTrans" presStyleCnt="0"/>
      <dgm:spPr/>
    </dgm:pt>
    <dgm:pt modelId="{F6884207-B7CE-4B95-8CC7-12F9E87C703D}" type="pres">
      <dgm:prSet presAssocID="{46492261-6EAB-4D4D-9A5D-8B07FAB0238D}" presName="compNode" presStyleCnt="0"/>
      <dgm:spPr/>
    </dgm:pt>
    <dgm:pt modelId="{5A4CB6EE-D591-4763-98B8-8DF7A93BDC0E}" type="pres">
      <dgm:prSet presAssocID="{46492261-6EAB-4D4D-9A5D-8B07FAB0238D}" presName="iconBgRect" presStyleLbl="bgShp" presStyleIdx="1" presStyleCnt="4"/>
      <dgm:spPr/>
    </dgm:pt>
    <dgm:pt modelId="{2C5D973D-1A06-4AEF-96DF-26BE6AFCB2F3}" type="pres">
      <dgm:prSet presAssocID="{46492261-6EAB-4D4D-9A5D-8B07FAB0238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3F5E6564-E706-4DF2-A042-4042C5E75D92}" type="pres">
      <dgm:prSet presAssocID="{46492261-6EAB-4D4D-9A5D-8B07FAB0238D}" presName="spaceRect" presStyleCnt="0"/>
      <dgm:spPr/>
    </dgm:pt>
    <dgm:pt modelId="{CBC8D4B0-2EFE-4B58-B9CE-1B76F52BEE6A}" type="pres">
      <dgm:prSet presAssocID="{46492261-6EAB-4D4D-9A5D-8B07FAB0238D}" presName="textRect" presStyleLbl="revTx" presStyleIdx="1" presStyleCnt="4">
        <dgm:presLayoutVars>
          <dgm:chMax val="1"/>
          <dgm:chPref val="1"/>
        </dgm:presLayoutVars>
      </dgm:prSet>
      <dgm:spPr/>
    </dgm:pt>
    <dgm:pt modelId="{45E88615-6586-4B3B-82B8-3E00CC215078}" type="pres">
      <dgm:prSet presAssocID="{DDD95B6E-220A-449E-B476-4B57543A341F}" presName="sibTrans" presStyleCnt="0"/>
      <dgm:spPr/>
    </dgm:pt>
    <dgm:pt modelId="{8EF01A58-CC12-4A91-89F0-72E1745620D2}" type="pres">
      <dgm:prSet presAssocID="{154067F1-C72E-42BD-B506-8CD7C81A7691}" presName="compNode" presStyleCnt="0"/>
      <dgm:spPr/>
    </dgm:pt>
    <dgm:pt modelId="{C8AC8A5A-7042-4E6B-B89F-34B744967376}" type="pres">
      <dgm:prSet presAssocID="{154067F1-C72E-42BD-B506-8CD7C81A7691}" presName="iconBgRect" presStyleLbl="bgShp" presStyleIdx="2" presStyleCnt="4"/>
      <dgm:spPr/>
    </dgm:pt>
    <dgm:pt modelId="{1625F6C4-F33B-4370-ADA4-BDC62E74EBFF}" type="pres">
      <dgm:prSet presAssocID="{154067F1-C72E-42BD-B506-8CD7C81A769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3552C097-42FB-47CF-B2FE-EE4880BBB84E}" type="pres">
      <dgm:prSet presAssocID="{154067F1-C72E-42BD-B506-8CD7C81A7691}" presName="spaceRect" presStyleCnt="0"/>
      <dgm:spPr/>
    </dgm:pt>
    <dgm:pt modelId="{80DAFA39-9A7E-4BEE-A56A-8C6B9BE32A03}" type="pres">
      <dgm:prSet presAssocID="{154067F1-C72E-42BD-B506-8CD7C81A7691}" presName="textRect" presStyleLbl="revTx" presStyleIdx="2" presStyleCnt="4">
        <dgm:presLayoutVars>
          <dgm:chMax val="1"/>
          <dgm:chPref val="1"/>
        </dgm:presLayoutVars>
      </dgm:prSet>
      <dgm:spPr/>
    </dgm:pt>
    <dgm:pt modelId="{32E121F3-43D0-442C-A161-FCA17264532A}" type="pres">
      <dgm:prSet presAssocID="{1F4482A5-653D-403D-97FC-AD94625F281D}" presName="sibTrans" presStyleCnt="0"/>
      <dgm:spPr/>
    </dgm:pt>
    <dgm:pt modelId="{F9E5C46A-EBC7-4A73-844B-ADB3994B4032}" type="pres">
      <dgm:prSet presAssocID="{E1EE63AD-EA8A-4E36-B1AE-97C8683EFD7D}" presName="compNode" presStyleCnt="0"/>
      <dgm:spPr/>
    </dgm:pt>
    <dgm:pt modelId="{A8A0E1CD-A7CF-4A4E-8889-9E4B35F8AC1E}" type="pres">
      <dgm:prSet presAssocID="{E1EE63AD-EA8A-4E36-B1AE-97C8683EFD7D}" presName="iconBgRect" presStyleLbl="bgShp" presStyleIdx="3" presStyleCnt="4"/>
      <dgm:spPr/>
    </dgm:pt>
    <dgm:pt modelId="{CD67A2E2-2C44-44C3-B967-9EE4251AABE8}" type="pres">
      <dgm:prSet presAssocID="{E1EE63AD-EA8A-4E36-B1AE-97C8683EFD7D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DC374F9-C968-4555-BEC3-08058BFF2592}" type="pres">
      <dgm:prSet presAssocID="{E1EE63AD-EA8A-4E36-B1AE-97C8683EFD7D}" presName="spaceRect" presStyleCnt="0"/>
      <dgm:spPr/>
    </dgm:pt>
    <dgm:pt modelId="{7B580DF8-DA67-4608-9D1C-D299B4D77A8B}" type="pres">
      <dgm:prSet presAssocID="{E1EE63AD-EA8A-4E36-B1AE-97C8683EFD7D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9872F3C-1A31-5543-9BF5-A6D4A6ACFCE4}" type="presOf" srcId="{154067F1-C72E-42BD-B506-8CD7C81A7691}" destId="{80DAFA39-9A7E-4BEE-A56A-8C6B9BE32A03}" srcOrd="0" destOrd="0" presId="urn:microsoft.com/office/officeart/2018/5/layout/IconCircleLabelList"/>
    <dgm:cxn modelId="{8AD5765F-C9A0-402A-93C6-DCC0BBE1F170}" srcId="{CE5D44D0-46B2-47A2-8094-CA106CB77BD5}" destId="{E1EE63AD-EA8A-4E36-B1AE-97C8683EFD7D}" srcOrd="3" destOrd="0" parTransId="{8CE7BF70-9C95-42E7-BED2-1D0C12BD5218}" sibTransId="{4FFCDE56-9C0A-47FC-91AF-413DD80CEC74}"/>
    <dgm:cxn modelId="{A10FF975-EBE7-FA43-A9B6-8F559D091CAD}" type="presOf" srcId="{E1EE63AD-EA8A-4E36-B1AE-97C8683EFD7D}" destId="{7B580DF8-DA67-4608-9D1C-D299B4D77A8B}" srcOrd="0" destOrd="0" presId="urn:microsoft.com/office/officeart/2018/5/layout/IconCircleLabelList"/>
    <dgm:cxn modelId="{713B6C95-D0CB-4A77-A0A0-76D5E7A1A340}" srcId="{CE5D44D0-46B2-47A2-8094-CA106CB77BD5}" destId="{46492261-6EAB-4D4D-9A5D-8B07FAB0238D}" srcOrd="1" destOrd="0" parTransId="{8415619A-CE81-4E26-98DC-1E683E19EA9C}" sibTransId="{DDD95B6E-220A-449E-B476-4B57543A341F}"/>
    <dgm:cxn modelId="{D47F47A0-FBB1-49B9-8CCF-BEBD008CA75D}" srcId="{CE5D44D0-46B2-47A2-8094-CA106CB77BD5}" destId="{3CE81E1D-2A7F-4D68-87CA-E1A0945DCFD9}" srcOrd="0" destOrd="0" parTransId="{83C0B3FE-2F91-46DE-A7F6-04C0FE2611B9}" sibTransId="{7621DE78-8E5B-4873-B095-6EA05D92D927}"/>
    <dgm:cxn modelId="{FA16BABA-9118-4A45-85C7-D2E2C7EA9ABB}" type="presOf" srcId="{CE5D44D0-46B2-47A2-8094-CA106CB77BD5}" destId="{704CC60B-46ED-4880-90F4-D85DC4A779F3}" srcOrd="0" destOrd="0" presId="urn:microsoft.com/office/officeart/2018/5/layout/IconCircleLabelList"/>
    <dgm:cxn modelId="{0E1F19BC-B3D5-8447-B299-454E1993743F}" type="presOf" srcId="{3CE81E1D-2A7F-4D68-87CA-E1A0945DCFD9}" destId="{55663620-E79B-4A46-9A08-7EB70243869F}" srcOrd="0" destOrd="0" presId="urn:microsoft.com/office/officeart/2018/5/layout/IconCircleLabelList"/>
    <dgm:cxn modelId="{8E7E80BD-5177-6340-9478-D4BCB0B58B4A}" type="presOf" srcId="{46492261-6EAB-4D4D-9A5D-8B07FAB0238D}" destId="{CBC8D4B0-2EFE-4B58-B9CE-1B76F52BEE6A}" srcOrd="0" destOrd="0" presId="urn:microsoft.com/office/officeart/2018/5/layout/IconCircleLabelList"/>
    <dgm:cxn modelId="{0E2113C2-E3A9-4B8B-A4D7-5E2EA6F515F4}" srcId="{CE5D44D0-46B2-47A2-8094-CA106CB77BD5}" destId="{154067F1-C72E-42BD-B506-8CD7C81A7691}" srcOrd="2" destOrd="0" parTransId="{45B28727-599C-44F7-899F-F075C32763FC}" sibTransId="{1F4482A5-653D-403D-97FC-AD94625F281D}"/>
    <dgm:cxn modelId="{AFD3074C-5E6F-364A-BA30-B78090C670FD}" type="presParOf" srcId="{704CC60B-46ED-4880-90F4-D85DC4A779F3}" destId="{B5224789-9CB8-4155-8A02-CC5FB25992AC}" srcOrd="0" destOrd="0" presId="urn:microsoft.com/office/officeart/2018/5/layout/IconCircleLabelList"/>
    <dgm:cxn modelId="{71AF80C2-0DF5-6349-BC0D-8A7754ABD320}" type="presParOf" srcId="{B5224789-9CB8-4155-8A02-CC5FB25992AC}" destId="{E66EF575-5C5F-4334-8525-7335A9255132}" srcOrd="0" destOrd="0" presId="urn:microsoft.com/office/officeart/2018/5/layout/IconCircleLabelList"/>
    <dgm:cxn modelId="{2B97836C-A9CA-9943-A1B0-B67D8071E1E5}" type="presParOf" srcId="{B5224789-9CB8-4155-8A02-CC5FB25992AC}" destId="{44EC2C0B-C7F3-4FDF-9873-84FC30167391}" srcOrd="1" destOrd="0" presId="urn:microsoft.com/office/officeart/2018/5/layout/IconCircleLabelList"/>
    <dgm:cxn modelId="{8859D9FE-DE15-D44B-B62C-DFD034B8522C}" type="presParOf" srcId="{B5224789-9CB8-4155-8A02-CC5FB25992AC}" destId="{E849A122-F7C4-405E-8EF7-77286F7D1263}" srcOrd="2" destOrd="0" presId="urn:microsoft.com/office/officeart/2018/5/layout/IconCircleLabelList"/>
    <dgm:cxn modelId="{AB9E3AE4-3685-F342-9BB1-99216DA1697B}" type="presParOf" srcId="{B5224789-9CB8-4155-8A02-CC5FB25992AC}" destId="{55663620-E79B-4A46-9A08-7EB70243869F}" srcOrd="3" destOrd="0" presId="urn:microsoft.com/office/officeart/2018/5/layout/IconCircleLabelList"/>
    <dgm:cxn modelId="{FAF9F747-0372-844C-A7EF-45A3417E7F10}" type="presParOf" srcId="{704CC60B-46ED-4880-90F4-D85DC4A779F3}" destId="{9B0B9170-ACF0-434F-8192-71062316D659}" srcOrd="1" destOrd="0" presId="urn:microsoft.com/office/officeart/2018/5/layout/IconCircleLabelList"/>
    <dgm:cxn modelId="{F8AC51A6-813B-1145-BDF7-12C93BEB7BD4}" type="presParOf" srcId="{704CC60B-46ED-4880-90F4-D85DC4A779F3}" destId="{F6884207-B7CE-4B95-8CC7-12F9E87C703D}" srcOrd="2" destOrd="0" presId="urn:microsoft.com/office/officeart/2018/5/layout/IconCircleLabelList"/>
    <dgm:cxn modelId="{80C81849-1F7F-444C-9683-D18704B36CBD}" type="presParOf" srcId="{F6884207-B7CE-4B95-8CC7-12F9E87C703D}" destId="{5A4CB6EE-D591-4763-98B8-8DF7A93BDC0E}" srcOrd="0" destOrd="0" presId="urn:microsoft.com/office/officeart/2018/5/layout/IconCircleLabelList"/>
    <dgm:cxn modelId="{FB0FC88D-A8E7-374E-B6CD-A105F7AA33F7}" type="presParOf" srcId="{F6884207-B7CE-4B95-8CC7-12F9E87C703D}" destId="{2C5D973D-1A06-4AEF-96DF-26BE6AFCB2F3}" srcOrd="1" destOrd="0" presId="urn:microsoft.com/office/officeart/2018/5/layout/IconCircleLabelList"/>
    <dgm:cxn modelId="{1E6C884D-F405-5C46-9BC6-284A1F6FCC1B}" type="presParOf" srcId="{F6884207-B7CE-4B95-8CC7-12F9E87C703D}" destId="{3F5E6564-E706-4DF2-A042-4042C5E75D92}" srcOrd="2" destOrd="0" presId="urn:microsoft.com/office/officeart/2018/5/layout/IconCircleLabelList"/>
    <dgm:cxn modelId="{F9EE6AD4-63FC-0A47-8B1A-93F8A635B130}" type="presParOf" srcId="{F6884207-B7CE-4B95-8CC7-12F9E87C703D}" destId="{CBC8D4B0-2EFE-4B58-B9CE-1B76F52BEE6A}" srcOrd="3" destOrd="0" presId="urn:microsoft.com/office/officeart/2018/5/layout/IconCircleLabelList"/>
    <dgm:cxn modelId="{2A445698-9902-594F-8562-65F577C5C4FB}" type="presParOf" srcId="{704CC60B-46ED-4880-90F4-D85DC4A779F3}" destId="{45E88615-6586-4B3B-82B8-3E00CC215078}" srcOrd="3" destOrd="0" presId="urn:microsoft.com/office/officeart/2018/5/layout/IconCircleLabelList"/>
    <dgm:cxn modelId="{56851495-7196-994C-8F90-8AD09A59E6C9}" type="presParOf" srcId="{704CC60B-46ED-4880-90F4-D85DC4A779F3}" destId="{8EF01A58-CC12-4A91-89F0-72E1745620D2}" srcOrd="4" destOrd="0" presId="urn:microsoft.com/office/officeart/2018/5/layout/IconCircleLabelList"/>
    <dgm:cxn modelId="{847A7523-3348-B64D-A07B-F79E9C77B444}" type="presParOf" srcId="{8EF01A58-CC12-4A91-89F0-72E1745620D2}" destId="{C8AC8A5A-7042-4E6B-B89F-34B744967376}" srcOrd="0" destOrd="0" presId="urn:microsoft.com/office/officeart/2018/5/layout/IconCircleLabelList"/>
    <dgm:cxn modelId="{2AB81188-3EDB-A941-919C-5688F60183E6}" type="presParOf" srcId="{8EF01A58-CC12-4A91-89F0-72E1745620D2}" destId="{1625F6C4-F33B-4370-ADA4-BDC62E74EBFF}" srcOrd="1" destOrd="0" presId="urn:microsoft.com/office/officeart/2018/5/layout/IconCircleLabelList"/>
    <dgm:cxn modelId="{B0B700BB-F2A3-F747-A1BF-4252465080E9}" type="presParOf" srcId="{8EF01A58-CC12-4A91-89F0-72E1745620D2}" destId="{3552C097-42FB-47CF-B2FE-EE4880BBB84E}" srcOrd="2" destOrd="0" presId="urn:microsoft.com/office/officeart/2018/5/layout/IconCircleLabelList"/>
    <dgm:cxn modelId="{06C1FF98-E8DA-FB44-B247-42ECC2CE0209}" type="presParOf" srcId="{8EF01A58-CC12-4A91-89F0-72E1745620D2}" destId="{80DAFA39-9A7E-4BEE-A56A-8C6B9BE32A03}" srcOrd="3" destOrd="0" presId="urn:microsoft.com/office/officeart/2018/5/layout/IconCircleLabelList"/>
    <dgm:cxn modelId="{9B4F6546-4AC8-1B43-ADDE-4BB1F04B2C39}" type="presParOf" srcId="{704CC60B-46ED-4880-90F4-D85DC4A779F3}" destId="{32E121F3-43D0-442C-A161-FCA17264532A}" srcOrd="5" destOrd="0" presId="urn:microsoft.com/office/officeart/2018/5/layout/IconCircleLabelList"/>
    <dgm:cxn modelId="{85A70BAF-81BB-BC47-A23C-F98475964D81}" type="presParOf" srcId="{704CC60B-46ED-4880-90F4-D85DC4A779F3}" destId="{F9E5C46A-EBC7-4A73-844B-ADB3994B4032}" srcOrd="6" destOrd="0" presId="urn:microsoft.com/office/officeart/2018/5/layout/IconCircleLabelList"/>
    <dgm:cxn modelId="{D4E51947-02FD-C94B-A373-B758D65E4275}" type="presParOf" srcId="{F9E5C46A-EBC7-4A73-844B-ADB3994B4032}" destId="{A8A0E1CD-A7CF-4A4E-8889-9E4B35F8AC1E}" srcOrd="0" destOrd="0" presId="urn:microsoft.com/office/officeart/2018/5/layout/IconCircleLabelList"/>
    <dgm:cxn modelId="{844DF285-067F-1449-88A7-568FBBCEE6DB}" type="presParOf" srcId="{F9E5C46A-EBC7-4A73-844B-ADB3994B4032}" destId="{CD67A2E2-2C44-44C3-B967-9EE4251AABE8}" srcOrd="1" destOrd="0" presId="urn:microsoft.com/office/officeart/2018/5/layout/IconCircleLabelList"/>
    <dgm:cxn modelId="{E0762B92-60DE-3D48-85DF-5029332B42F4}" type="presParOf" srcId="{F9E5C46A-EBC7-4A73-844B-ADB3994B4032}" destId="{3DC374F9-C968-4555-BEC3-08058BFF2592}" srcOrd="2" destOrd="0" presId="urn:microsoft.com/office/officeart/2018/5/layout/IconCircleLabelList"/>
    <dgm:cxn modelId="{8419EEB9-678F-3344-89DD-CB8471D0E47D}" type="presParOf" srcId="{F9E5C46A-EBC7-4A73-844B-ADB3994B4032}" destId="{7B580DF8-DA67-4608-9D1C-D299B4D77A8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6EF575-5C5F-4334-8525-7335A9255132}">
      <dsp:nvSpPr>
        <dsp:cNvPr id="0" name=""/>
        <dsp:cNvSpPr/>
      </dsp:nvSpPr>
      <dsp:spPr>
        <a:xfrm>
          <a:off x="1441413" y="26139"/>
          <a:ext cx="1282344" cy="1282344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EC2C0B-C7F3-4FDF-9873-84FC30167391}">
      <dsp:nvSpPr>
        <dsp:cNvPr id="0" name=""/>
        <dsp:cNvSpPr/>
      </dsp:nvSpPr>
      <dsp:spPr>
        <a:xfrm>
          <a:off x="1714699" y="299425"/>
          <a:ext cx="735771" cy="73577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63620-E79B-4A46-9A08-7EB70243869F}">
      <dsp:nvSpPr>
        <dsp:cNvPr id="0" name=""/>
        <dsp:cNvSpPr/>
      </dsp:nvSpPr>
      <dsp:spPr>
        <a:xfrm>
          <a:off x="1031483" y="1707902"/>
          <a:ext cx="210220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/>
            <a:t>Content Based System</a:t>
          </a:r>
        </a:p>
      </dsp:txBody>
      <dsp:txXfrm>
        <a:off x="1031483" y="1707902"/>
        <a:ext cx="2102203" cy="720000"/>
      </dsp:txXfrm>
    </dsp:sp>
    <dsp:sp modelId="{5A4CB6EE-D591-4763-98B8-8DF7A93BDC0E}">
      <dsp:nvSpPr>
        <dsp:cNvPr id="0" name=""/>
        <dsp:cNvSpPr/>
      </dsp:nvSpPr>
      <dsp:spPr>
        <a:xfrm>
          <a:off x="3911502" y="26139"/>
          <a:ext cx="1282344" cy="1282344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5D973D-1A06-4AEF-96DF-26BE6AFCB2F3}">
      <dsp:nvSpPr>
        <dsp:cNvPr id="0" name=""/>
        <dsp:cNvSpPr/>
      </dsp:nvSpPr>
      <dsp:spPr>
        <a:xfrm>
          <a:off x="4184789" y="299425"/>
          <a:ext cx="735771" cy="73577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C8D4B0-2EFE-4B58-B9CE-1B76F52BEE6A}">
      <dsp:nvSpPr>
        <dsp:cNvPr id="0" name=""/>
        <dsp:cNvSpPr/>
      </dsp:nvSpPr>
      <dsp:spPr>
        <a:xfrm>
          <a:off x="3501572" y="1707902"/>
          <a:ext cx="210220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/>
            <a:t>Data Preprocessing</a:t>
          </a:r>
        </a:p>
      </dsp:txBody>
      <dsp:txXfrm>
        <a:off x="3501572" y="1707902"/>
        <a:ext cx="2102203" cy="720000"/>
      </dsp:txXfrm>
    </dsp:sp>
    <dsp:sp modelId="{C8AC8A5A-7042-4E6B-B89F-34B744967376}">
      <dsp:nvSpPr>
        <dsp:cNvPr id="0" name=""/>
        <dsp:cNvSpPr/>
      </dsp:nvSpPr>
      <dsp:spPr>
        <a:xfrm>
          <a:off x="1441413" y="2953452"/>
          <a:ext cx="1282344" cy="1282344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25F6C4-F33B-4370-ADA4-BDC62E74EBFF}">
      <dsp:nvSpPr>
        <dsp:cNvPr id="0" name=""/>
        <dsp:cNvSpPr/>
      </dsp:nvSpPr>
      <dsp:spPr>
        <a:xfrm>
          <a:off x="1714699" y="3226739"/>
          <a:ext cx="735771" cy="73577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DAFA39-9A7E-4BEE-A56A-8C6B9BE32A03}">
      <dsp:nvSpPr>
        <dsp:cNvPr id="0" name=""/>
        <dsp:cNvSpPr/>
      </dsp:nvSpPr>
      <dsp:spPr>
        <a:xfrm>
          <a:off x="1031483" y="4635215"/>
          <a:ext cx="210220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/>
            <a:t>Model Building</a:t>
          </a:r>
        </a:p>
      </dsp:txBody>
      <dsp:txXfrm>
        <a:off x="1031483" y="4635215"/>
        <a:ext cx="2102203" cy="720000"/>
      </dsp:txXfrm>
    </dsp:sp>
    <dsp:sp modelId="{A8A0E1CD-A7CF-4A4E-8889-9E4B35F8AC1E}">
      <dsp:nvSpPr>
        <dsp:cNvPr id="0" name=""/>
        <dsp:cNvSpPr/>
      </dsp:nvSpPr>
      <dsp:spPr>
        <a:xfrm>
          <a:off x="3911502" y="2953452"/>
          <a:ext cx="1282344" cy="1282344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67A2E2-2C44-44C3-B967-9EE4251AABE8}">
      <dsp:nvSpPr>
        <dsp:cNvPr id="0" name=""/>
        <dsp:cNvSpPr/>
      </dsp:nvSpPr>
      <dsp:spPr>
        <a:xfrm>
          <a:off x="4184789" y="3226739"/>
          <a:ext cx="735771" cy="73577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580DF8-DA67-4608-9D1C-D299B4D77A8B}">
      <dsp:nvSpPr>
        <dsp:cNvPr id="0" name=""/>
        <dsp:cNvSpPr/>
      </dsp:nvSpPr>
      <dsp:spPr>
        <a:xfrm>
          <a:off x="3501572" y="4635215"/>
          <a:ext cx="210220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/>
            <a:t>Results</a:t>
          </a:r>
        </a:p>
      </dsp:txBody>
      <dsp:txXfrm>
        <a:off x="3501572" y="4635215"/>
        <a:ext cx="2102203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557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D965B-87A4-4F43-BE02-800BCCDF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 anchor="ctr" anchorCtr="0"/>
          <a:lstStyle/>
          <a:p>
            <a:fld id="{403CB87E-4591-47A1-9046-CF63F17215EF}" type="datetime2">
              <a:rPr lang="en-US" smtClean="0"/>
              <a:t>Sunday, December 5,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D35B-CBF1-40D9-BAA7-CF9E1E22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7328" y="6217920"/>
            <a:ext cx="7196328" cy="640080"/>
          </a:xfrm>
        </p:spPr>
        <p:txBody>
          <a:bodyPr anchor="ctr" anchorCtr="0"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6653A-450D-4BDE-8718-99F2D931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>
            <a:lvl1pPr algn="ctr">
              <a:defRPr/>
            </a:lvl1pPr>
          </a:lstStyle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253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B8191-8A0C-4077-9A2D-0255BF81A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41B40-57AC-45F3-9AAC-DC2BEBB1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D65F4-29FA-451A-878F-768E426A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174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141D6-1E1A-4A54-A9B4-57F86865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541D6-4702-4421-AEB2-D6CA3AAD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C9F43-CD60-4C38-94C9-0E6D3B72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96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5" y="1825625"/>
            <a:ext cx="10543031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1A7D4-E57E-4789-896B-B2A051BF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3DE70B-B772-416E-A790-995760B1742E}" type="datetime2">
              <a:rPr lang="en-US" smtClean="0"/>
              <a:t>Sunday, December 5,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B63EE-3B35-4F8A-BDA3-E778BFE1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39EF2-7937-4C30-A883-7F7BD028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165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43032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43032" cy="15001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E2B4-314C-4D4F-8938-E437A2EF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F23-6986-4A36-97F0-13F305A2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A1B9-2423-42BD-A553-DC5703F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383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599176" cy="4206382"/>
          </a:xfrm>
        </p:spPr>
        <p:txBody>
          <a:bodyPr/>
          <a:lstStyle>
            <a:lvl1pPr marL="457200" indent="-457200">
              <a:buFont typeface="Wingdings 2" panose="05020102010507070707" pitchFamily="18" charset="2"/>
              <a:buChar char="¬"/>
              <a:defRPr/>
            </a:lvl1pPr>
            <a:lvl2pPr marL="800100" indent="-342900">
              <a:buFont typeface="Wingdings 2" panose="05020102010507070707" pitchFamily="18" charset="2"/>
              <a:buChar char="¬"/>
              <a:defRPr/>
            </a:lvl2pPr>
            <a:lvl3pPr marL="1257300" indent="-342900">
              <a:buFont typeface="Wingdings 2" panose="05020102010507070707" pitchFamily="18" charset="2"/>
              <a:buChar char="¬"/>
              <a:defRPr/>
            </a:lvl3pPr>
            <a:lvl4pPr marL="1657350" indent="-285750">
              <a:buFont typeface="Wingdings 2" panose="05020102010507070707" pitchFamily="18" charset="2"/>
              <a:buChar char="¬"/>
              <a:defRPr/>
            </a:lvl4pPr>
            <a:lvl5pPr marL="2114550" indent="-28575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79145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A1B49-6AAA-4DA7-970F-B75899F1A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3649A-B9A2-4737-B47E-758DC140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C1407-C705-451C-878E-8175DCCD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994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554969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554969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70321" y="1681163"/>
            <a:ext cx="4993335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0321" y="2505075"/>
            <a:ext cx="4993335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14039161-23B8-4738-9069-73EBE8884FDD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31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43A871-5A76-4349-99F0-C46C77380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2E803-8BD9-40A2-8389-C19DA114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14ED-B772-4B84-813E-E34C9A97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22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528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43032" cy="1600200"/>
          </a:xfrm>
        </p:spPr>
        <p:txBody>
          <a:bodyPr anchor="b">
            <a:no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199340"/>
            <a:ext cx="5780468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4813E-250B-4422-AE46-5E1AB964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EAEA162C-A7C1-4263-9453-1BAFF8C39559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5B81-E9CC-45F3-8EF1-35D2C8FF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A7E97-5A73-4602-9582-6CDACB91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48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4489180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305-9768-4792-866C-91238D45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64DF6793-3458-4587-8168-65F0C37A92D2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BF050-0FF1-499F-936E-FAAE50DC3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02C2E-1542-46B4-85B1-7A4B3F77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55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586836B-C327-49CB-ADF2-2E730C4A91BF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310F61-136C-42B3-981B-FDE3DD0A8135}"/>
              </a:ext>
            </a:extLst>
          </p:cNvPr>
          <p:cNvSpPr/>
          <p:nvPr/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43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Sunday, December 5,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050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24EF3E42-675E-4E84-AA5A-E233060C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0F3B65B4-B443-446A-9981-E6E89B0B7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8" name="Video 17">
            <a:extLst>
              <a:ext uri="{FF2B5EF4-FFF2-40B4-BE49-F238E27FC236}">
                <a16:creationId xmlns:a16="http://schemas.microsoft.com/office/drawing/2014/main" id="{E7BDDF96-3286-4412-A253-86F574E87F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382C86F-FA5A-4A2F-86CC-0E1A2FB39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265239-83AE-DF49-B6DB-4432081812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7501" y="1732247"/>
            <a:ext cx="9916996" cy="1811621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Market Basket Analysis</a:t>
            </a:r>
            <a:endParaRPr lang="en-US" sz="4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8EC68-469D-E142-9DCB-BA5D43DD5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7501" y="3722380"/>
            <a:ext cx="9916996" cy="8070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                                                        Vamsi Nalluri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D6C387B-06BE-490B-A22D-8EA8A67AA8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D7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4DCE841-D2A0-408E-8F2F-990D0105E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D7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755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3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125">
            <a:extLst>
              <a:ext uri="{FF2B5EF4-FFF2-40B4-BE49-F238E27FC236}">
                <a16:creationId xmlns:a16="http://schemas.microsoft.com/office/drawing/2014/main" id="{5E789A05-76D0-47F6-AD3C-AF905732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709375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8" name="Rectangle 127">
            <a:extLst>
              <a:ext uri="{FF2B5EF4-FFF2-40B4-BE49-F238E27FC236}">
                <a16:creationId xmlns:a16="http://schemas.microsoft.com/office/drawing/2014/main" id="{BF9286D4-7AB4-4607-B491-39A595357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Background Gray Rectangle">
            <a:extLst>
              <a:ext uri="{FF2B5EF4-FFF2-40B4-BE49-F238E27FC236}">
                <a16:creationId xmlns:a16="http://schemas.microsoft.com/office/drawing/2014/main" id="{C5547980-FC15-420A-AB09-867110FD6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2" name="White Rectangle">
            <a:extLst>
              <a:ext uri="{FF2B5EF4-FFF2-40B4-BE49-F238E27FC236}">
                <a16:creationId xmlns:a16="http://schemas.microsoft.com/office/drawing/2014/main" id="{DB5A9F3F-CEFA-48C9-BA7B-BD2EBBC71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377EC4B-F944-C943-ABB4-DC4B32A1D0DB}"/>
              </a:ext>
            </a:extLst>
          </p:cNvPr>
          <p:cNvSpPr txBox="1">
            <a:spLocks/>
          </p:cNvSpPr>
          <p:nvPr/>
        </p:nvSpPr>
        <p:spPr>
          <a:xfrm>
            <a:off x="7221688" y="948519"/>
            <a:ext cx="4185360" cy="4976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200" dirty="0"/>
              <a:t>Approach</a:t>
            </a:r>
          </a:p>
        </p:txBody>
      </p:sp>
      <p:cxnSp>
        <p:nvCxnSpPr>
          <p:cNvPr id="134" name="Vertical Connector">
            <a:extLst>
              <a:ext uri="{FF2B5EF4-FFF2-40B4-BE49-F238E27FC236}">
                <a16:creationId xmlns:a16="http://schemas.microsoft.com/office/drawing/2014/main" id="{5EF257B4-536F-43F8-B592-C5C82EC9D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Horizontal Connector 2">
            <a:extLst>
              <a:ext uri="{FF2B5EF4-FFF2-40B4-BE49-F238E27FC236}">
                <a16:creationId xmlns:a16="http://schemas.microsoft.com/office/drawing/2014/main" id="{C267A879-D70E-4568-868D-00157FAC4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E52D6D1-5E01-EC4F-964A-41DA2B221BBD}"/>
              </a:ext>
            </a:extLst>
          </p:cNvPr>
          <p:cNvSpPr txBox="1"/>
          <p:nvPr/>
        </p:nvSpPr>
        <p:spPr>
          <a:xfrm>
            <a:off x="2832652" y="17194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36F1A3-8A94-1749-B513-E24077B9F5E2}"/>
              </a:ext>
            </a:extLst>
          </p:cNvPr>
          <p:cNvSpPr txBox="1"/>
          <p:nvPr/>
        </p:nvSpPr>
        <p:spPr>
          <a:xfrm>
            <a:off x="510464" y="-67726"/>
            <a:ext cx="10008479" cy="66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85" name="Content Placeholder 2">
            <a:extLst>
              <a:ext uri="{FF2B5EF4-FFF2-40B4-BE49-F238E27FC236}">
                <a16:creationId xmlns:a16="http://schemas.microsoft.com/office/drawing/2014/main" id="{8C744D11-E95F-4CAF-AB68-D38A11A211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2951682"/>
              </p:ext>
            </p:extLst>
          </p:nvPr>
        </p:nvGraphicFramePr>
        <p:xfrm>
          <a:off x="248140" y="753026"/>
          <a:ext cx="6635260" cy="53813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6320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E601E-1E5B-6D49-894D-D18FA0D41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986" y="-247135"/>
            <a:ext cx="10543032" cy="1325563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03240C2B-5144-504F-A945-65E8F3CC95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6661290"/>
              </p:ext>
            </p:extLst>
          </p:nvPr>
        </p:nvGraphicFramePr>
        <p:xfrm>
          <a:off x="1388982" y="691977"/>
          <a:ext cx="10803018" cy="54864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04429">
                  <a:extLst>
                    <a:ext uri="{9D8B030D-6E8A-4147-A177-3AD203B41FA5}">
                      <a16:colId xmlns:a16="http://schemas.microsoft.com/office/drawing/2014/main" val="2921368731"/>
                    </a:ext>
                  </a:extLst>
                </a:gridCol>
                <a:gridCol w="463620">
                  <a:extLst>
                    <a:ext uri="{9D8B030D-6E8A-4147-A177-3AD203B41FA5}">
                      <a16:colId xmlns:a16="http://schemas.microsoft.com/office/drawing/2014/main" val="702750618"/>
                    </a:ext>
                  </a:extLst>
                </a:gridCol>
                <a:gridCol w="3531691">
                  <a:extLst>
                    <a:ext uri="{9D8B030D-6E8A-4147-A177-3AD203B41FA5}">
                      <a16:colId xmlns:a16="http://schemas.microsoft.com/office/drawing/2014/main" val="275509769"/>
                    </a:ext>
                  </a:extLst>
                </a:gridCol>
                <a:gridCol w="1568125">
                  <a:extLst>
                    <a:ext uri="{9D8B030D-6E8A-4147-A177-3AD203B41FA5}">
                      <a16:colId xmlns:a16="http://schemas.microsoft.com/office/drawing/2014/main" val="1735488947"/>
                    </a:ext>
                  </a:extLst>
                </a:gridCol>
                <a:gridCol w="1145413">
                  <a:extLst>
                    <a:ext uri="{9D8B030D-6E8A-4147-A177-3AD203B41FA5}">
                      <a16:colId xmlns:a16="http://schemas.microsoft.com/office/drawing/2014/main" val="2385260939"/>
                    </a:ext>
                  </a:extLst>
                </a:gridCol>
                <a:gridCol w="889740">
                  <a:extLst>
                    <a:ext uri="{9D8B030D-6E8A-4147-A177-3AD203B41FA5}">
                      <a16:colId xmlns:a16="http://schemas.microsoft.com/office/drawing/2014/main" val="1569289038"/>
                    </a:ext>
                  </a:extLst>
                </a:gridCol>
              </a:tblGrid>
              <a:tr h="4987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lhs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rhs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support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confidence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lift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23302248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{DOG LICENCE WALL ART}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=&gt;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{BICYCLE SAFTEY WALL ART}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0.001071639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0.9090909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514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77326721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{MIXED NUTS LIGHT GREEN BOWL}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=&gt;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{SMALL DOLLY MIX DESIGN ORANGE BOWL}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0.001071639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0.9090909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59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44714155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{WOBBLY CHICKEN}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=&gt;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{METAL}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0.001500295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373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4799900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{WOBBLY CHICKEN}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=&gt;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{DECORATION}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0.001500295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373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5059414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{MIRRORED WALL ART LADIES}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=&gt;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{MIRRORED WALL ART GENTS}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0.001125221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0.8076923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538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16001093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{DECOUPAGE}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=&gt;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{GREETING CARD}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0.001232385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333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7314754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{BILLBOARD FONTS DESIGN}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=&gt;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{WRAP}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0.001553877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602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85531543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{WRAP}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=&gt;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{BILLBOARD FONTS DESIGN}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0.001553877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0.9354839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602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64832992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{ENAMEL PINK TEA CONTAINER}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=&gt;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{ENAMEL PINK COFFEE CONTAINER}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0.001661041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0.8157895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23078557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{LANDMARK FRAME COVENT GARDEN}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=&gt;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{LANDMARK FRAME OXFORD STREET}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0.001768204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0.804878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341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96721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3860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Office">
      <a:dk1>
        <a:srgbClr val="000000"/>
      </a:dk1>
      <a:lt1>
        <a:srgbClr val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Dante">
      <a:majorFont>
        <a:latin typeface="Georgia Pro"/>
        <a:ea typeface=""/>
        <a:cs typeface=""/>
      </a:majorFont>
      <a:minorFont>
        <a:latin typeface="Georgi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5708</TotalTime>
  <Words>161</Words>
  <Application>Microsoft Macintosh PowerPoint</Application>
  <PresentationFormat>Widescreen</PresentationFormat>
  <Paragraphs>73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Dante (Headings)2</vt:lpstr>
      <vt:lpstr>Georgia Pro</vt:lpstr>
      <vt:lpstr>Lucida Sans</vt:lpstr>
      <vt:lpstr>Wingdings 2</vt:lpstr>
      <vt:lpstr>OffsetVTI</vt:lpstr>
      <vt:lpstr>Market Basket Analysis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 Basket Analysis</dc:title>
  <dc:creator>Nalluri, Vamsi Krishna</dc:creator>
  <cp:lastModifiedBy>Nalluri, Vamsi Krishna</cp:lastModifiedBy>
  <cp:revision>7</cp:revision>
  <dcterms:created xsi:type="dcterms:W3CDTF">2021-11-19T00:38:26Z</dcterms:created>
  <dcterms:modified xsi:type="dcterms:W3CDTF">2021-12-10T00:36:45Z</dcterms:modified>
</cp:coreProperties>
</file>

<file path=docProps/thumbnail.jpeg>
</file>